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6" r:id="rId18"/>
    <p:sldId id="271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7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8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07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1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1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AA78-EA8C-41A3-BBAA-A712D6A5EC1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4318-9F19-4A90-86C4-36CF4D08A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76" y="728663"/>
            <a:ext cx="3609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76" y="270892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01" y="6553200"/>
            <a:ext cx="6305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476672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2" y="0"/>
            <a:ext cx="9172398" cy="4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8" y="0"/>
            <a:ext cx="916095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s 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52" y="-603448"/>
            <a:ext cx="9540472" cy="636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24" y="4995648"/>
            <a:ext cx="9540472" cy="186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s committe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116632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7" y="5995072"/>
            <a:ext cx="9158037" cy="8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4" y="-171450"/>
            <a:ext cx="9142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itte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033"/>
            <a:ext cx="9143473" cy="9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" y="518432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1"/>
            <a:ext cx="9144000" cy="51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9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1"/>
            <a:ext cx="9144000" cy="5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" y="54868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78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"/>
            <a:ext cx="9144000" cy="54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39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1"/>
            <a:ext cx="9144000" cy="5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WSP Middle East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Walaliyadde, Sisira</dc:creator>
  <cp:lastModifiedBy>Sisira Walaliyadde</cp:lastModifiedBy>
  <cp:revision>11</cp:revision>
  <dcterms:created xsi:type="dcterms:W3CDTF">2013-09-19T18:10:50Z</dcterms:created>
  <dcterms:modified xsi:type="dcterms:W3CDTF">2018-04-22T15:34:51Z</dcterms:modified>
</cp:coreProperties>
</file>